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77" r:id="rId9"/>
    <p:sldId id="275" r:id="rId10"/>
    <p:sldId id="264" r:id="rId11"/>
    <p:sldId id="276" r:id="rId12"/>
    <p:sldId id="269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6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5E49-A368-4A26-9210-6E1F5A81E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62C94-97FD-4493-AD40-8ECE0AB24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C6E04-18B7-437E-99FF-402CC0E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AC810-E536-4C80-A35E-35446756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D80B6-DA2C-4EE8-ACD3-F85C3035B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6910-B6E0-4A53-854C-75C5E24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584A5-772A-4995-8325-091F7B5873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61009-A56F-41B7-848C-48E2ED41B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8F549-98D0-48C9-83F4-E89CCF98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815E5-4A72-45B2-A7CD-6DD3BC06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7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4E899-7324-42E2-A24E-CBE1B616F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3F5A6-5B76-42FB-9B38-7A5B6255E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1B495-EBE2-4E39-829D-975DCC97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55AFE-E0F2-44CA-8FC1-78323E2F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8FFC-9364-41EB-AF58-EC96D49A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5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E40A-7001-42B1-BEC4-186C145D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DECB9-D738-4747-BB96-C71978F94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3E29-3504-4461-8ED1-30775A25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35AAD-5C7F-486B-B1C7-5751F749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17CC9-109F-47F8-8851-B881AD4D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4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BEFB-6B36-4F81-9BD2-E4E900E7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89F4F-4A62-4F77-9654-6D021F544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AF888-647A-4C2F-B0F6-8B01AA92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84776-B440-448D-9AF7-F4FEE22FD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EC9B-F44C-4DE7-8477-AC24698C9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5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9375-6514-4CA6-9D50-4586E1A7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5B24-0C67-4875-BC75-9B627439F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85E60-24F3-44D0-B9AE-5E895C8A4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E75B1-0AAD-455E-AFB6-B0CA694A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3865D-3EF3-4E71-A52C-B97AD2DE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183E8-C1D1-4D55-A2FF-7B947166B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FAA2-CF88-4E08-8A1E-5DC8532C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CDC5D-FFA9-44B3-AB83-97A141EC3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3D676-B723-4E16-93B4-DFFC8F430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6D70BF-F507-4795-B7C0-64E79AD27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4AC62-0C13-4340-AEB3-1D454222A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85DB5-5E55-48BA-8FC1-26B819AD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6771C-A6EF-4E4E-995F-5BB7ABF3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811F3-5A1B-4D1D-864C-883B33A7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D32D-4325-437B-BAC5-4126B732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550A5-91CE-47E0-A5E7-DC570910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0797F8-3CE7-4582-B1EC-46B28379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88A7D-DE1C-42A4-9339-3767FD0EB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0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39CB-FD28-4A19-8FA3-C84B4F5A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A8205-09E7-432E-8D58-B13672696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D94A0-A2FD-4D69-9474-1D2B0450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4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ACB1-3F46-4689-8DB0-674884BA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2F71-3846-44CF-86DA-44C33B1B7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9B4F9-D1EE-422D-94AE-7EAE93DC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20437-1799-4D41-84DD-C74F4E96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B6BE7-A143-4D6F-BA47-C1C035B4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51BD1-DBF4-496B-B1C4-24E67D76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5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9672-DD6F-41EA-BE80-3C21E4BB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D1C486-867C-4163-835D-76A5196A2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7B58C-480E-4F03-9C87-AAD69E1DB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F20F-7F47-4185-8B82-DF724E54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6465D4-7697-47AD-BB03-30B382A87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889CF-8EB0-4D59-A90F-4BD7FB5C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8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064F73-A6B4-455E-89FC-D27A7C7A5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4E2CA-5934-42E8-8673-1F97FE7B4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68130-5FA3-42F2-A5C8-68F878FC1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7D626-8A3B-428B-98FE-3B3C4C4ED3F5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61F6-2BE5-47AF-AAAA-ABBC55BDB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76677-B6B6-4EFD-AEA3-F4515A727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E84B3-CB6F-4B4C-8ADD-C701C3188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2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tificial intelligence">
            <a:extLst>
              <a:ext uri="{FF2B5EF4-FFF2-40B4-BE49-F238E27FC236}">
                <a16:creationId xmlns:a16="http://schemas.microsoft.com/office/drawing/2014/main" id="{8298EBEC-033B-47BE-8B1A-047288D5B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4A879-BC77-4613-BD0E-A34F8EE9D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8896"/>
            <a:ext cx="12134335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88900" dist="762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FCA98D-0197-435C-90AB-67CAC902BF9C}"/>
              </a:ext>
            </a:extLst>
          </p:cNvPr>
          <p:cNvSpPr txBox="1"/>
          <p:nvPr/>
        </p:nvSpPr>
        <p:spPr>
          <a:xfrm>
            <a:off x="10229850" y="6488668"/>
            <a:ext cx="211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Ashot Matevosyan</a:t>
            </a:r>
          </a:p>
        </p:txBody>
      </p:sp>
    </p:spTree>
    <p:extLst>
      <p:ext uri="{BB962C8B-B14F-4D97-AF65-F5344CB8AC3E}">
        <p14:creationId xmlns:p14="http://schemas.microsoft.com/office/powerpoint/2010/main" val="349203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BC8E6E-B19B-4A78-9398-CB6D6D36D1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5F4AD-3080-42B1-B4D6-0D3CDB7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1" y="1838325"/>
            <a:ext cx="5076825" cy="2808287"/>
          </a:xfrm>
        </p:spPr>
        <p:txBody>
          <a:bodyPr/>
          <a:lstStyle/>
          <a:p>
            <a:pPr algn="r"/>
            <a:r>
              <a:rPr lang="en-US" dirty="0"/>
              <a:t>Own deep learning platform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4E04A-470F-4B00-952E-A4155711E2B0}"/>
              </a:ext>
            </a:extLst>
          </p:cNvPr>
          <p:cNvSpPr txBox="1"/>
          <p:nvPr/>
        </p:nvSpPr>
        <p:spPr>
          <a:xfrm>
            <a:off x="1709738" y="2438400"/>
            <a:ext cx="8772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connected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12290" name="Picture 2" descr="Image result for fully connected layer">
            <a:extLst>
              <a:ext uri="{FF2B5EF4-FFF2-40B4-BE49-F238E27FC236}">
                <a16:creationId xmlns:a16="http://schemas.microsoft.com/office/drawing/2014/main" id="{BBFA39C5-FBF4-4D0D-A49C-97FB1EB2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22" y="1327943"/>
            <a:ext cx="4019575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dropout">
            <a:extLst>
              <a:ext uri="{FF2B5EF4-FFF2-40B4-BE49-F238E27FC236}">
                <a16:creationId xmlns:a16="http://schemas.microsoft.com/office/drawing/2014/main" id="{9A794C4E-B7FC-414A-BA7A-D04F4A66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3500156"/>
            <a:ext cx="3795710" cy="21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result for activation functions">
            <a:extLst>
              <a:ext uri="{FF2B5EF4-FFF2-40B4-BE49-F238E27FC236}">
                <a16:creationId xmlns:a16="http://schemas.microsoft.com/office/drawing/2014/main" id="{02AC2EA8-4CA0-494C-8C2D-CFDFAE29F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" y="4646612"/>
            <a:ext cx="2678906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gradient descent">
            <a:extLst>
              <a:ext uri="{FF2B5EF4-FFF2-40B4-BE49-F238E27FC236}">
                <a16:creationId xmlns:a16="http://schemas.microsoft.com/office/drawing/2014/main" id="{00CA0625-B61D-438F-B998-F3F93968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566" y="4630736"/>
            <a:ext cx="299492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45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5F4AD-3080-42B1-B4D6-0D3CDB7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1" y="1838325"/>
            <a:ext cx="5076825" cy="2808287"/>
          </a:xfrm>
        </p:spPr>
        <p:txBody>
          <a:bodyPr/>
          <a:lstStyle/>
          <a:p>
            <a:pPr algn="r"/>
            <a:r>
              <a:rPr lang="en-US" dirty="0"/>
              <a:t>Own deep learning platform</a:t>
            </a:r>
          </a:p>
          <a:p>
            <a:pPr algn="r"/>
            <a:r>
              <a:rPr lang="en-US" dirty="0"/>
              <a:t>Symbolic programming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Backpropagation, architecture…</a:t>
            </a:r>
          </a:p>
          <a:p>
            <a:pPr algn="l"/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170" name="Picture 2" descr="Image result for tensorflow">
            <a:extLst>
              <a:ext uri="{FF2B5EF4-FFF2-40B4-BE49-F238E27FC236}">
                <a16:creationId xmlns:a16="http://schemas.microsoft.com/office/drawing/2014/main" id="{92201AF6-EA5F-41D0-8134-8675DF17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1" y="3158839"/>
            <a:ext cx="2853827" cy="237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keras">
            <a:extLst>
              <a:ext uri="{FF2B5EF4-FFF2-40B4-BE49-F238E27FC236}">
                <a16:creationId xmlns:a16="http://schemas.microsoft.com/office/drawing/2014/main" id="{DB6EDB64-7F1B-4423-90CB-A2D299B7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5" y="3775074"/>
            <a:ext cx="3815472" cy="110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computational graph">
            <a:extLst>
              <a:ext uri="{FF2B5EF4-FFF2-40B4-BE49-F238E27FC236}">
                <a16:creationId xmlns:a16="http://schemas.microsoft.com/office/drawing/2014/main" id="{78A61FA2-348B-458A-8533-3173DB90F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641" y="3242469"/>
            <a:ext cx="3737860" cy="22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58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5F4AD-3080-42B1-B4D6-0D3CDB7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1" y="1838325"/>
            <a:ext cx="5076825" cy="2808287"/>
          </a:xfrm>
        </p:spPr>
        <p:txBody>
          <a:bodyPr/>
          <a:lstStyle/>
          <a:p>
            <a:pPr algn="r"/>
            <a:r>
              <a:rPr lang="en-US" dirty="0"/>
              <a:t>Own deep learning platform</a:t>
            </a:r>
          </a:p>
          <a:p>
            <a:pPr algn="r"/>
            <a:r>
              <a:rPr lang="en-US" dirty="0"/>
              <a:t>Symbolic programming</a:t>
            </a:r>
          </a:p>
          <a:p>
            <a:pPr algn="r"/>
            <a:r>
              <a:rPr lang="en-US" dirty="0"/>
              <a:t>Image classification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Backpropagation, architecture…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Such as TensorFlow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Convolutional networks</a:t>
            </a:r>
          </a:p>
        </p:txBody>
      </p:sp>
      <p:pic>
        <p:nvPicPr>
          <p:cNvPr id="8194" name="Picture 2" descr="Image result for convolutional neural network">
            <a:extLst>
              <a:ext uri="{FF2B5EF4-FFF2-40B4-BE49-F238E27FC236}">
                <a16:creationId xmlns:a16="http://schemas.microsoft.com/office/drawing/2014/main" id="{9DB09007-F18A-4B7B-BE53-6EFD1CCE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3133724"/>
            <a:ext cx="7353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dog o cat">
            <a:extLst>
              <a:ext uri="{FF2B5EF4-FFF2-40B4-BE49-F238E27FC236}">
                <a16:creationId xmlns:a16="http://schemas.microsoft.com/office/drawing/2014/main" id="{67BD810E-D6D4-4229-8C57-5DFF34CB3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87" y="3290886"/>
            <a:ext cx="296227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E33C3B-7DCD-446F-81F5-9B14760ABB45}"/>
              </a:ext>
            </a:extLst>
          </p:cNvPr>
          <p:cNvSpPr txBox="1"/>
          <p:nvPr/>
        </p:nvSpPr>
        <p:spPr>
          <a:xfrm>
            <a:off x="9148760" y="3590270"/>
            <a:ext cx="2362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Dog or cat?</a:t>
            </a:r>
          </a:p>
        </p:txBody>
      </p:sp>
    </p:spTree>
    <p:extLst>
      <p:ext uri="{BB962C8B-B14F-4D97-AF65-F5344CB8AC3E}">
        <p14:creationId xmlns:p14="http://schemas.microsoft.com/office/powerpoint/2010/main" val="12129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5F4AD-3080-42B1-B4D6-0D3CDB7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1" y="1838325"/>
            <a:ext cx="5076825" cy="2808287"/>
          </a:xfrm>
        </p:spPr>
        <p:txBody>
          <a:bodyPr/>
          <a:lstStyle/>
          <a:p>
            <a:pPr algn="r"/>
            <a:r>
              <a:rPr lang="en-US" dirty="0"/>
              <a:t>Own deep learning platform</a:t>
            </a:r>
          </a:p>
          <a:p>
            <a:pPr algn="r"/>
            <a:r>
              <a:rPr lang="en-US" dirty="0"/>
              <a:t>Symbolic programming</a:t>
            </a:r>
          </a:p>
          <a:p>
            <a:pPr algn="r"/>
            <a:r>
              <a:rPr lang="en-US" dirty="0"/>
              <a:t>Image classification</a:t>
            </a:r>
          </a:p>
          <a:p>
            <a:pPr algn="r"/>
            <a:r>
              <a:rPr lang="en-US" dirty="0"/>
              <a:t>Sentiment analysis on movie reviews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Backpropagation, architecture…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Such as TensorFlow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Convolutional networks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Recurrent networks</a:t>
            </a:r>
          </a:p>
        </p:txBody>
      </p:sp>
      <p:pic>
        <p:nvPicPr>
          <p:cNvPr id="9218" name="Picture 2" descr="Image result for recurrent neural networks">
            <a:extLst>
              <a:ext uri="{FF2B5EF4-FFF2-40B4-BE49-F238E27FC236}">
                <a16:creationId xmlns:a16="http://schemas.microsoft.com/office/drawing/2014/main" id="{CDD6D11F-7851-4E6D-9D4B-AF15E3DE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64" y="4457700"/>
            <a:ext cx="5783253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lated image">
            <a:extLst>
              <a:ext uri="{FF2B5EF4-FFF2-40B4-BE49-F238E27FC236}">
                <a16:creationId xmlns:a16="http://schemas.microsoft.com/office/drawing/2014/main" id="{1A34C59D-5B6B-4A7A-98C7-A8DDA9FAC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399" y="4787899"/>
            <a:ext cx="3373429" cy="19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imdb">
            <a:extLst>
              <a:ext uri="{FF2B5EF4-FFF2-40B4-BE49-F238E27FC236}">
                <a16:creationId xmlns:a16="http://schemas.microsoft.com/office/drawing/2014/main" id="{1D199C8A-9A4B-4A90-8025-CBD33FD39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38" y="4235449"/>
            <a:ext cx="143827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5F4AD-3080-42B1-B4D6-0D3CDB7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1" y="1838325"/>
            <a:ext cx="5076825" cy="2808287"/>
          </a:xfrm>
        </p:spPr>
        <p:txBody>
          <a:bodyPr/>
          <a:lstStyle/>
          <a:p>
            <a:pPr algn="r"/>
            <a:r>
              <a:rPr lang="en-US" dirty="0"/>
              <a:t>Own deep learning platform</a:t>
            </a:r>
          </a:p>
          <a:p>
            <a:pPr algn="r"/>
            <a:r>
              <a:rPr lang="en-US" dirty="0"/>
              <a:t>Symbolic programming</a:t>
            </a:r>
          </a:p>
          <a:p>
            <a:pPr algn="r"/>
            <a:r>
              <a:rPr lang="en-US" dirty="0"/>
              <a:t>Image classification</a:t>
            </a:r>
          </a:p>
          <a:p>
            <a:pPr algn="r"/>
            <a:r>
              <a:rPr lang="en-US" dirty="0"/>
              <a:t>Sentiment analysis on movie reviews</a:t>
            </a:r>
          </a:p>
          <a:p>
            <a:pPr algn="r"/>
            <a:r>
              <a:rPr lang="en-US" dirty="0"/>
              <a:t>Generative models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Backpropagation, architecture…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Such as TensorFlow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Convolutional networks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Recurrent networks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GANs,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AutoEncoders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242" name="Picture 2" descr="Image result for generative adversarial networks examples">
            <a:extLst>
              <a:ext uri="{FF2B5EF4-FFF2-40B4-BE49-F238E27FC236}">
                <a16:creationId xmlns:a16="http://schemas.microsoft.com/office/drawing/2014/main" id="{FBEFD366-D357-4D47-8CF5-64C60FE3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148" y="4190861"/>
            <a:ext cx="4581204" cy="266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generative adversarial networks examples">
            <a:extLst>
              <a:ext uri="{FF2B5EF4-FFF2-40B4-BE49-F238E27FC236}">
                <a16:creationId xmlns:a16="http://schemas.microsoft.com/office/drawing/2014/main" id="{37BB23F8-5130-40CC-A931-CE0AD9AA5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5" b="20312"/>
          <a:stretch/>
        </p:blipFill>
        <p:spPr bwMode="auto">
          <a:xfrm>
            <a:off x="8134353" y="4190861"/>
            <a:ext cx="4057648" cy="32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generative adversarial networks examples">
            <a:extLst>
              <a:ext uri="{FF2B5EF4-FFF2-40B4-BE49-F238E27FC236}">
                <a16:creationId xmlns:a16="http://schemas.microsoft.com/office/drawing/2014/main" id="{F9C6F0AF-CFF8-4C6A-B182-27DF680E8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5" t="34885"/>
          <a:stretch/>
        </p:blipFill>
        <p:spPr bwMode="auto">
          <a:xfrm>
            <a:off x="-504501" y="4190861"/>
            <a:ext cx="4057648" cy="266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8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B5-C45D-4188-9B74-9784CCDEC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676"/>
            <a:ext cx="9144000" cy="1106487"/>
          </a:xfrm>
        </p:spPr>
        <p:txBody>
          <a:bodyPr/>
          <a:lstStyle/>
          <a:p>
            <a:r>
              <a:rPr lang="en-US" dirty="0"/>
              <a:t>Our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5F4AD-3080-42B1-B4D6-0D3CDB720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051" y="1838325"/>
            <a:ext cx="5076825" cy="2808287"/>
          </a:xfrm>
        </p:spPr>
        <p:txBody>
          <a:bodyPr/>
          <a:lstStyle/>
          <a:p>
            <a:pPr algn="r"/>
            <a:r>
              <a:rPr lang="en-US" dirty="0"/>
              <a:t>Own deep learning platform</a:t>
            </a:r>
          </a:p>
          <a:p>
            <a:pPr algn="r"/>
            <a:r>
              <a:rPr lang="en-US" dirty="0"/>
              <a:t>Symbolic programming</a:t>
            </a:r>
          </a:p>
          <a:p>
            <a:pPr algn="r"/>
            <a:r>
              <a:rPr lang="en-US" dirty="0"/>
              <a:t>Image classification</a:t>
            </a:r>
          </a:p>
          <a:p>
            <a:pPr algn="r"/>
            <a:r>
              <a:rPr lang="en-US" dirty="0"/>
              <a:t>Sentiment analysis on movie reviews</a:t>
            </a:r>
          </a:p>
          <a:p>
            <a:pPr algn="r"/>
            <a:r>
              <a:rPr lang="en-US" dirty="0"/>
              <a:t>Generative models</a:t>
            </a:r>
          </a:p>
          <a:p>
            <a:pPr algn="r"/>
            <a:r>
              <a:rPr lang="en-US" dirty="0"/>
              <a:t>Reinforcement learning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10751D-BB61-43BB-AE97-1BD7E13B70E9}"/>
              </a:ext>
            </a:extLst>
          </p:cNvPr>
          <p:cNvSpPr txBox="1">
            <a:spLocks/>
          </p:cNvSpPr>
          <p:nvPr/>
        </p:nvSpPr>
        <p:spPr>
          <a:xfrm>
            <a:off x="6334124" y="1838325"/>
            <a:ext cx="5076825" cy="2808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Backpropagation, architecture…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Such as TensorFlow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Convolutional networks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Recurrent networks</a:t>
            </a: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GANs,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AutoEncoders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Q-learning, deep Q-learning</a:t>
            </a:r>
          </a:p>
        </p:txBody>
      </p:sp>
      <p:pic>
        <p:nvPicPr>
          <p:cNvPr id="11266" name="Picture 2" descr="Image result for reinforcement learning examples">
            <a:extLst>
              <a:ext uri="{FF2B5EF4-FFF2-40B4-BE49-F238E27FC236}">
                <a16:creationId xmlns:a16="http://schemas.microsoft.com/office/drawing/2014/main" id="{A625D198-E17B-4D16-A91A-BC0063F8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3" y="4621092"/>
            <a:ext cx="3943350" cy="223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reinforcement learning atari">
            <a:extLst>
              <a:ext uri="{FF2B5EF4-FFF2-40B4-BE49-F238E27FC236}">
                <a16:creationId xmlns:a16="http://schemas.microsoft.com/office/drawing/2014/main" id="{EB501437-E199-46C6-BDD9-BF9A3101EF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99" y="4646612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reinforcement learning alphago">
            <a:extLst>
              <a:ext uri="{FF2B5EF4-FFF2-40B4-BE49-F238E27FC236}">
                <a16:creationId xmlns:a16="http://schemas.microsoft.com/office/drawing/2014/main" id="{B2F36468-DA5D-4A7E-981B-592BDCCC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899" y="4651756"/>
            <a:ext cx="3848099" cy="22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0FFA-E3FB-4DD2-B58B-9F7EF7D9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8461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Question asking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005F1-97E8-43D3-9A8C-C7BA536BB44D}"/>
              </a:ext>
            </a:extLst>
          </p:cNvPr>
          <p:cNvSpPr txBox="1"/>
          <p:nvPr/>
        </p:nvSpPr>
        <p:spPr>
          <a:xfrm>
            <a:off x="10296525" y="2171700"/>
            <a:ext cx="21431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rgbClr val="FA86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sz="59500" dirty="0">
              <a:solidFill>
                <a:srgbClr val="FA86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34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0FFA-E3FB-4DD2-B58B-9F7EF7D90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8461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Questions so far?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005F1-97E8-43D3-9A8C-C7BA536BB44D}"/>
              </a:ext>
            </a:extLst>
          </p:cNvPr>
          <p:cNvSpPr txBox="1"/>
          <p:nvPr/>
        </p:nvSpPr>
        <p:spPr>
          <a:xfrm>
            <a:off x="10048875" y="2171700"/>
            <a:ext cx="214312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rgbClr val="FA86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9500" dirty="0">
              <a:solidFill>
                <a:srgbClr val="FA86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0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truvian robot">
            <a:extLst>
              <a:ext uri="{FF2B5EF4-FFF2-40B4-BE49-F238E27FC236}">
                <a16:creationId xmlns:a16="http://schemas.microsoft.com/office/drawing/2014/main" id="{500586C0-CB34-44B1-9583-F405AD91D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26" y="221673"/>
            <a:ext cx="6026291" cy="60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D4D39816-1112-4972-8E70-E728B375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5" r="2714" b="20539"/>
          <a:stretch/>
        </p:blipFill>
        <p:spPr bwMode="auto">
          <a:xfrm>
            <a:off x="3177309" y="221672"/>
            <a:ext cx="5837382" cy="602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5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24609 0.00092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05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human brain">
            <a:extLst>
              <a:ext uri="{FF2B5EF4-FFF2-40B4-BE49-F238E27FC236}">
                <a16:creationId xmlns:a16="http://schemas.microsoft.com/office/drawing/2014/main" id="{FD7F80A5-9720-44AF-B1E2-7B583E2F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4CF30-F4E3-4E50-BDB6-24504D77C5CE}"/>
              </a:ext>
            </a:extLst>
          </p:cNvPr>
          <p:cNvSpPr txBox="1"/>
          <p:nvPr/>
        </p:nvSpPr>
        <p:spPr>
          <a:xfrm>
            <a:off x="1666875" y="5528965"/>
            <a:ext cx="8601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Modeling Human Brain</a:t>
            </a:r>
          </a:p>
        </p:txBody>
      </p:sp>
    </p:spTree>
    <p:extLst>
      <p:ext uri="{BB962C8B-B14F-4D97-AF65-F5344CB8AC3E}">
        <p14:creationId xmlns:p14="http://schemas.microsoft.com/office/powerpoint/2010/main" val="1615990646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of a neuron">
            <a:extLst>
              <a:ext uri="{FF2B5EF4-FFF2-40B4-BE49-F238E27FC236}">
                <a16:creationId xmlns:a16="http://schemas.microsoft.com/office/drawing/2014/main" id="{6F541704-6DB6-4DC6-9B51-16346A7C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1790699"/>
            <a:ext cx="5071243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E8F68B-882A-48CC-B208-7C6B1CF9CC84}"/>
              </a:ext>
            </a:extLst>
          </p:cNvPr>
          <p:cNvSpPr txBox="1"/>
          <p:nvPr/>
        </p:nvSpPr>
        <p:spPr>
          <a:xfrm>
            <a:off x="771525" y="466725"/>
            <a:ext cx="4486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Neural cell</a:t>
            </a:r>
          </a:p>
          <a:p>
            <a:r>
              <a:rPr lang="en-US" sz="3200" dirty="0"/>
              <a:t>Neuron</a:t>
            </a:r>
          </a:p>
        </p:txBody>
      </p:sp>
      <p:pic>
        <p:nvPicPr>
          <p:cNvPr id="3076" name="Picture 4" descr="Image result for artificial neuron">
            <a:extLst>
              <a:ext uri="{FF2B5EF4-FFF2-40B4-BE49-F238E27FC236}">
                <a16:creationId xmlns:a16="http://schemas.microsoft.com/office/drawing/2014/main" id="{AB10EF1C-A952-4A09-B6B2-AC47114C5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1" r="17455" b="18946"/>
          <a:stretch/>
        </p:blipFill>
        <p:spPr bwMode="auto">
          <a:xfrm>
            <a:off x="7115175" y="2074069"/>
            <a:ext cx="4209231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BB84C-3D9D-4857-BF73-4B9B026D2B7F}"/>
              </a:ext>
            </a:extLst>
          </p:cNvPr>
          <p:cNvSpPr txBox="1"/>
          <p:nvPr/>
        </p:nvSpPr>
        <p:spPr>
          <a:xfrm>
            <a:off x="7696200" y="809625"/>
            <a:ext cx="348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Artificial neuron</a:t>
            </a:r>
          </a:p>
        </p:txBody>
      </p:sp>
    </p:spTree>
    <p:extLst>
      <p:ext uri="{BB962C8B-B14F-4D97-AF65-F5344CB8AC3E}">
        <p14:creationId xmlns:p14="http://schemas.microsoft.com/office/powerpoint/2010/main" val="3120482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ai applications">
            <a:extLst>
              <a:ext uri="{FF2B5EF4-FFF2-40B4-BE49-F238E27FC236}">
                <a16:creationId xmlns:a16="http://schemas.microsoft.com/office/drawing/2014/main" id="{4B1CF42D-98AE-47C5-9FE2-6CBEC4BEF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63"/>
          <a:stretch/>
        </p:blipFill>
        <p:spPr bwMode="auto">
          <a:xfrm>
            <a:off x="2131402" y="104775"/>
            <a:ext cx="8843596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artificial neuron">
            <a:extLst>
              <a:ext uri="{FF2B5EF4-FFF2-40B4-BE49-F238E27FC236}">
                <a16:creationId xmlns:a16="http://schemas.microsoft.com/office/drawing/2014/main" id="{F77039E7-E0CF-4967-8803-1619D64F2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1" r="17455" b="18946"/>
          <a:stretch/>
        </p:blipFill>
        <p:spPr bwMode="auto">
          <a:xfrm>
            <a:off x="7115175" y="2074069"/>
            <a:ext cx="4209231" cy="270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983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24753 0.2722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136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8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artificial intelligence wallpaper">
            <a:extLst>
              <a:ext uri="{FF2B5EF4-FFF2-40B4-BE49-F238E27FC236}">
                <a16:creationId xmlns:a16="http://schemas.microsoft.com/office/drawing/2014/main" id="{613F8347-2BBD-42D3-B44B-E9F21D08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4C2F47-99A4-4E17-9E34-83E6690C7F9C}"/>
              </a:ext>
            </a:extLst>
          </p:cNvPr>
          <p:cNvSpPr txBox="1">
            <a:spLocks/>
          </p:cNvSpPr>
          <p:nvPr/>
        </p:nvSpPr>
        <p:spPr>
          <a:xfrm>
            <a:off x="57665" y="2949046"/>
            <a:ext cx="12134335" cy="17182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solidFill>
                  <a:schemeClr val="bg1"/>
                </a:solidFill>
                <a:effectLst>
                  <a:outerShdw blurRad="88900" dist="762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5F6CEB-EB89-43AB-8E13-79CA6E9EA356}"/>
              </a:ext>
            </a:extLst>
          </p:cNvPr>
          <p:cNvSpPr txBox="1">
            <a:spLocks/>
          </p:cNvSpPr>
          <p:nvPr/>
        </p:nvSpPr>
        <p:spPr>
          <a:xfrm>
            <a:off x="57665" y="2949046"/>
            <a:ext cx="12134335" cy="26897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b="1" dirty="0">
                <a:effectLst>
                  <a:outerShdw blurRad="88900" dist="762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5EE9-0770-4238-BBB8-4056476C0DE9}"/>
              </a:ext>
            </a:extLst>
          </p:cNvPr>
          <p:cNvSpPr txBox="1"/>
          <p:nvPr/>
        </p:nvSpPr>
        <p:spPr>
          <a:xfrm>
            <a:off x="3686175" y="0"/>
            <a:ext cx="709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Back to reality… </a:t>
            </a:r>
          </a:p>
        </p:txBody>
      </p:sp>
    </p:spTree>
    <p:extLst>
      <p:ext uri="{BB962C8B-B14F-4D97-AF65-F5344CB8AC3E}">
        <p14:creationId xmlns:p14="http://schemas.microsoft.com/office/powerpoint/2010/main" val="91059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neural network gif">
            <a:extLst>
              <a:ext uri="{FF2B5EF4-FFF2-40B4-BE49-F238E27FC236}">
                <a16:creationId xmlns:a16="http://schemas.microsoft.com/office/drawing/2014/main" id="{3A185777-D0B1-4526-959B-8370E27CAC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231" y="1474523"/>
            <a:ext cx="5246769" cy="294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brain and neurons gif">
            <a:extLst>
              <a:ext uri="{FF2B5EF4-FFF2-40B4-BE49-F238E27FC236}">
                <a16:creationId xmlns:a16="http://schemas.microsoft.com/office/drawing/2014/main" id="{F5078B57-5211-44F5-A54E-A3D9B48A44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50" y="1474523"/>
            <a:ext cx="5263636" cy="294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not equivalent">
            <a:extLst>
              <a:ext uri="{FF2B5EF4-FFF2-40B4-BE49-F238E27FC236}">
                <a16:creationId xmlns:a16="http://schemas.microsoft.com/office/drawing/2014/main" id="{02960E28-B975-4E78-A456-7CAE91B03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86" y="1983185"/>
            <a:ext cx="1783027" cy="178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61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_4">
            <a:hlinkClick r:id="" action="ppaction://media"/>
            <a:extLst>
              <a:ext uri="{FF2B5EF4-FFF2-40B4-BE49-F238E27FC236}">
                <a16:creationId xmlns:a16="http://schemas.microsoft.com/office/drawing/2014/main" id="{0F1A596A-2B2D-4BE5-BB6B-0A7DBEEA80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8440" y="0"/>
            <a:ext cx="8715119" cy="68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1D2D-F4E0-4377-8951-761FFC74A55A}"/>
              </a:ext>
            </a:extLst>
          </p:cNvPr>
          <p:cNvSpPr txBox="1">
            <a:spLocks/>
          </p:cNvSpPr>
          <p:nvPr/>
        </p:nvSpPr>
        <p:spPr>
          <a:xfrm>
            <a:off x="57665" y="2949046"/>
            <a:ext cx="12134335" cy="14800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effectLst>
                  <a:outerShdw blurRad="88900" dist="762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18F96D-7C61-4973-974D-D23D108B3996}"/>
              </a:ext>
            </a:extLst>
          </p:cNvPr>
          <p:cNvSpPr txBox="1">
            <a:spLocks/>
          </p:cNvSpPr>
          <p:nvPr/>
        </p:nvSpPr>
        <p:spPr>
          <a:xfrm>
            <a:off x="57664" y="1672696"/>
            <a:ext cx="12134335" cy="14800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effectLst>
                  <a:outerShdw blurRad="88900" dist="762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C38F29-95F7-4568-A628-3D5E5ED6D466}"/>
              </a:ext>
            </a:extLst>
          </p:cNvPr>
          <p:cNvSpPr txBox="1">
            <a:spLocks/>
          </p:cNvSpPr>
          <p:nvPr/>
        </p:nvSpPr>
        <p:spPr>
          <a:xfrm>
            <a:off x="-104261" y="4330171"/>
            <a:ext cx="12134335" cy="148007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effectLst>
                  <a:outerShdw blurRad="88900" dist="76200" dir="2700000" algn="tl">
                    <a:srgbClr val="000000">
                      <a:alpha val="43137"/>
                    </a:srgbClr>
                  </a:outerShdw>
                </a:effectLst>
              </a:rPr>
              <a:t>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F2A7A-DD9D-4630-9B85-B541D8E15B51}"/>
              </a:ext>
            </a:extLst>
          </p:cNvPr>
          <p:cNvSpPr txBox="1"/>
          <p:nvPr/>
        </p:nvSpPr>
        <p:spPr>
          <a:xfrm>
            <a:off x="257175" y="114300"/>
            <a:ext cx="421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12868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188</Words>
  <Application>Microsoft Office PowerPoint</Application>
  <PresentationFormat>Widescreen</PresentationFormat>
  <Paragraphs>72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Course</vt:lpstr>
      <vt:lpstr>Our Course</vt:lpstr>
      <vt:lpstr>Our Course</vt:lpstr>
      <vt:lpstr>Our Course</vt:lpstr>
      <vt:lpstr>Our Course</vt:lpstr>
      <vt:lpstr>Our Course</vt:lpstr>
      <vt:lpstr>Our Course</vt:lpstr>
      <vt:lpstr>Question asking protocol</vt:lpstr>
      <vt:lpstr>Questions so far?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Ashot Matevosyan</dc:creator>
  <cp:lastModifiedBy>Ashot Matevosyan</cp:lastModifiedBy>
  <cp:revision>19</cp:revision>
  <dcterms:created xsi:type="dcterms:W3CDTF">2019-06-21T08:43:44Z</dcterms:created>
  <dcterms:modified xsi:type="dcterms:W3CDTF">2019-06-21T15:07:58Z</dcterms:modified>
</cp:coreProperties>
</file>